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0" r:id="rId3"/>
    <p:sldId id="257" r:id="rId4"/>
    <p:sldId id="262" r:id="rId5"/>
    <p:sldId id="261" r:id="rId6"/>
    <p:sldId id="258" r:id="rId7"/>
    <p:sldId id="259" r:id="rId8"/>
    <p:sldId id="263" r:id="rId9"/>
    <p:sldId id="265" r:id="rId10"/>
  </p:sldIdLst>
  <p:sldSz cx="9144000" cy="6858000" type="screen4x3"/>
  <p:notesSz cx="6858000" cy="9144000"/>
  <p:embeddedFontLst>
    <p:embeddedFont>
      <p:font typeface="Comic Sans MS" panose="030F0702030302020204" pitchFamily="66" charset="0"/>
      <p:regular r:id="rId11"/>
      <p:bold r:id="rId1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4869160"/>
            <a:ext cx="9144000" cy="198884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 userDrawn="1"/>
        </p:nvGrpSpPr>
        <p:grpSpPr>
          <a:xfrm>
            <a:off x="548" y="6237312"/>
            <a:ext cx="9144000" cy="262956"/>
            <a:chOff x="0" y="0"/>
            <a:chExt cx="9144000" cy="262956"/>
          </a:xfrm>
        </p:grpSpPr>
        <p:sp>
          <p:nvSpPr>
            <p:cNvPr id="14" name="Прямоугольник 13"/>
            <p:cNvSpPr/>
            <p:nvPr userDrawn="1"/>
          </p:nvSpPr>
          <p:spPr>
            <a:xfrm>
              <a:off x="0" y="0"/>
              <a:ext cx="3131840" cy="26064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 userDrawn="1"/>
          </p:nvSpPr>
          <p:spPr>
            <a:xfrm>
              <a:off x="3131840" y="88"/>
              <a:ext cx="2881416" cy="260648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 userDrawn="1"/>
          </p:nvSpPr>
          <p:spPr>
            <a:xfrm>
              <a:off x="6012160" y="2308"/>
              <a:ext cx="3131840" cy="26064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Группа 16"/>
          <p:cNvGrpSpPr/>
          <p:nvPr userDrawn="1"/>
        </p:nvGrpSpPr>
        <p:grpSpPr>
          <a:xfrm>
            <a:off x="0" y="0"/>
            <a:ext cx="9144000" cy="262956"/>
            <a:chOff x="0" y="0"/>
            <a:chExt cx="9144000" cy="262956"/>
          </a:xfrm>
        </p:grpSpPr>
        <p:sp>
          <p:nvSpPr>
            <p:cNvPr id="18" name="Прямоугольник 17"/>
            <p:cNvSpPr/>
            <p:nvPr userDrawn="1"/>
          </p:nvSpPr>
          <p:spPr>
            <a:xfrm>
              <a:off x="0" y="0"/>
              <a:ext cx="3131840" cy="26064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 userDrawn="1"/>
          </p:nvSpPr>
          <p:spPr>
            <a:xfrm>
              <a:off x="3131840" y="88"/>
              <a:ext cx="2881416" cy="260648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 userDrawn="1"/>
          </p:nvSpPr>
          <p:spPr>
            <a:xfrm>
              <a:off x="6012160" y="2308"/>
              <a:ext cx="3131840" cy="26064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TextBox 20"/>
          <p:cNvSpPr txBox="1"/>
          <p:nvPr userDrawn="1"/>
        </p:nvSpPr>
        <p:spPr>
          <a:xfrm>
            <a:off x="9830" y="6642556"/>
            <a:ext cx="5341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accent3">
                    <a:lumMod val="50000"/>
                  </a:schemeClr>
                </a:solidFill>
              </a:rPr>
              <a:t>@Linda</a:t>
            </a:r>
            <a:endParaRPr lang="ru-RU" sz="8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22" name="Группа 21"/>
          <p:cNvGrpSpPr/>
          <p:nvPr userDrawn="1"/>
        </p:nvGrpSpPr>
        <p:grpSpPr>
          <a:xfrm>
            <a:off x="6813211" y="3861048"/>
            <a:ext cx="2143139" cy="2071702"/>
            <a:chOff x="6000761" y="1785926"/>
            <a:chExt cx="3000395" cy="2857520"/>
          </a:xfrm>
          <a:solidFill>
            <a:srgbClr val="FF0000"/>
          </a:solidFill>
        </p:grpSpPr>
        <p:sp>
          <p:nvSpPr>
            <p:cNvPr id="23" name="Овал 22"/>
            <p:cNvSpPr/>
            <p:nvPr/>
          </p:nvSpPr>
          <p:spPr>
            <a:xfrm>
              <a:off x="7286644" y="3418795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7286644" y="1785926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 rot="19203124">
              <a:off x="7894386" y="3232001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 rot="2676520">
              <a:off x="7921349" y="1986131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 rot="16200000">
              <a:off x="8154105" y="2571744"/>
              <a:ext cx="408217" cy="12858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 rot="2396876" flipH="1">
              <a:off x="6669734" y="3232001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 rot="18923480" flipH="1">
              <a:off x="6654786" y="1974346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 rot="16200000">
              <a:off x="6439594" y="2571744"/>
              <a:ext cx="408217" cy="12858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7164178" y="2952261"/>
              <a:ext cx="612326" cy="524851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262956"/>
            <a:chOff x="0" y="0"/>
            <a:chExt cx="9144000" cy="262956"/>
          </a:xfrm>
        </p:grpSpPr>
        <p:sp>
          <p:nvSpPr>
            <p:cNvPr id="8" name="Прямоугольник 7"/>
            <p:cNvSpPr/>
            <p:nvPr userDrawn="1"/>
          </p:nvSpPr>
          <p:spPr>
            <a:xfrm>
              <a:off x="0" y="0"/>
              <a:ext cx="3131840" cy="26064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 userDrawn="1"/>
          </p:nvSpPr>
          <p:spPr>
            <a:xfrm>
              <a:off x="3131840" y="88"/>
              <a:ext cx="2881416" cy="260648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 userDrawn="1"/>
          </p:nvSpPr>
          <p:spPr>
            <a:xfrm>
              <a:off x="6012160" y="2308"/>
              <a:ext cx="3131840" cy="26064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 userDrawn="1"/>
        </p:nvGrpSpPr>
        <p:grpSpPr>
          <a:xfrm>
            <a:off x="1096" y="6605677"/>
            <a:ext cx="9144000" cy="262956"/>
            <a:chOff x="0" y="0"/>
            <a:chExt cx="9144000" cy="262956"/>
          </a:xfrm>
        </p:grpSpPr>
        <p:sp>
          <p:nvSpPr>
            <p:cNvPr id="12" name="Прямоугольник 11"/>
            <p:cNvSpPr/>
            <p:nvPr userDrawn="1"/>
          </p:nvSpPr>
          <p:spPr>
            <a:xfrm>
              <a:off x="0" y="0"/>
              <a:ext cx="3131840" cy="26064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 userDrawn="1"/>
          </p:nvSpPr>
          <p:spPr>
            <a:xfrm>
              <a:off x="3131840" y="88"/>
              <a:ext cx="2881416" cy="260648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 userDrawn="1"/>
          </p:nvSpPr>
          <p:spPr>
            <a:xfrm>
              <a:off x="6012160" y="2308"/>
              <a:ext cx="3131840" cy="26064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TextBox 14"/>
          <p:cNvSpPr txBox="1"/>
          <p:nvPr userDrawn="1"/>
        </p:nvSpPr>
        <p:spPr>
          <a:xfrm>
            <a:off x="9830" y="6642556"/>
            <a:ext cx="5341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accent3"/>
                </a:solidFill>
              </a:rPr>
              <a:t>@Linda</a:t>
            </a:r>
            <a:endParaRPr lang="ru-RU" sz="8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262956"/>
            <a:chOff x="0" y="0"/>
            <a:chExt cx="9144000" cy="262956"/>
          </a:xfrm>
        </p:grpSpPr>
        <p:sp>
          <p:nvSpPr>
            <p:cNvPr id="8" name="Прямоугольник 7"/>
            <p:cNvSpPr/>
            <p:nvPr userDrawn="1"/>
          </p:nvSpPr>
          <p:spPr>
            <a:xfrm>
              <a:off x="0" y="0"/>
              <a:ext cx="3131840" cy="26064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 userDrawn="1"/>
          </p:nvSpPr>
          <p:spPr>
            <a:xfrm>
              <a:off x="3131840" y="88"/>
              <a:ext cx="2881416" cy="260648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 userDrawn="1"/>
          </p:nvSpPr>
          <p:spPr>
            <a:xfrm>
              <a:off x="6012160" y="2308"/>
              <a:ext cx="3131840" cy="26064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 userDrawn="1"/>
        </p:nvGrpSpPr>
        <p:grpSpPr>
          <a:xfrm>
            <a:off x="0" y="6109378"/>
            <a:ext cx="9144000" cy="262956"/>
            <a:chOff x="0" y="0"/>
            <a:chExt cx="9144000" cy="262956"/>
          </a:xfrm>
        </p:grpSpPr>
        <p:sp>
          <p:nvSpPr>
            <p:cNvPr id="12" name="Прямоугольник 11"/>
            <p:cNvSpPr/>
            <p:nvPr userDrawn="1"/>
          </p:nvSpPr>
          <p:spPr>
            <a:xfrm>
              <a:off x="0" y="0"/>
              <a:ext cx="3131840" cy="26064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 userDrawn="1"/>
          </p:nvSpPr>
          <p:spPr>
            <a:xfrm>
              <a:off x="3131840" y="88"/>
              <a:ext cx="2881416" cy="260648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 userDrawn="1"/>
          </p:nvSpPr>
          <p:spPr>
            <a:xfrm>
              <a:off x="6012160" y="2308"/>
              <a:ext cx="3131840" cy="26064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TextBox 14"/>
          <p:cNvSpPr txBox="1"/>
          <p:nvPr userDrawn="1"/>
        </p:nvSpPr>
        <p:spPr>
          <a:xfrm>
            <a:off x="9830" y="6642556"/>
            <a:ext cx="5341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accent3">
                    <a:lumMod val="50000"/>
                  </a:schemeClr>
                </a:solidFill>
              </a:rPr>
              <a:t>@Linda</a:t>
            </a:r>
            <a:endParaRPr lang="ru-RU" sz="8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16" name="Группа 15"/>
          <p:cNvGrpSpPr/>
          <p:nvPr userDrawn="1"/>
        </p:nvGrpSpPr>
        <p:grpSpPr>
          <a:xfrm>
            <a:off x="7979857" y="5697268"/>
            <a:ext cx="1080000" cy="1080000"/>
            <a:chOff x="6000761" y="1785926"/>
            <a:chExt cx="3000395" cy="2857520"/>
          </a:xfrm>
          <a:solidFill>
            <a:srgbClr val="FF0000"/>
          </a:solidFill>
        </p:grpSpPr>
        <p:sp>
          <p:nvSpPr>
            <p:cNvPr id="17" name="Овал 16"/>
            <p:cNvSpPr/>
            <p:nvPr/>
          </p:nvSpPr>
          <p:spPr>
            <a:xfrm>
              <a:off x="7286644" y="3418795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7286644" y="1785926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 rot="19203124">
              <a:off x="7894386" y="3232001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 rot="2676520">
              <a:off x="7921349" y="1986131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 rot="16200000">
              <a:off x="8154105" y="2571744"/>
              <a:ext cx="408217" cy="12858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 rot="2396876" flipH="1">
              <a:off x="6669734" y="3232001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 rot="18923480" flipH="1">
              <a:off x="6654786" y="1974346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 rot="16200000">
              <a:off x="6439594" y="2571744"/>
              <a:ext cx="408217" cy="12858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7164178" y="2952261"/>
              <a:ext cx="612326" cy="524851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682077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Группа 7"/>
          <p:cNvGrpSpPr/>
          <p:nvPr userDrawn="1"/>
        </p:nvGrpSpPr>
        <p:grpSpPr>
          <a:xfrm rot="5400000">
            <a:off x="-3299830" y="3297522"/>
            <a:ext cx="6858000" cy="262956"/>
            <a:chOff x="0" y="0"/>
            <a:chExt cx="9144000" cy="262956"/>
          </a:xfrm>
        </p:grpSpPr>
        <p:sp>
          <p:nvSpPr>
            <p:cNvPr id="9" name="Прямоугольник 8"/>
            <p:cNvSpPr/>
            <p:nvPr userDrawn="1"/>
          </p:nvSpPr>
          <p:spPr>
            <a:xfrm>
              <a:off x="0" y="0"/>
              <a:ext cx="3131840" cy="26064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 userDrawn="1"/>
          </p:nvSpPr>
          <p:spPr>
            <a:xfrm>
              <a:off x="3131840" y="88"/>
              <a:ext cx="2881416" cy="260648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 userDrawn="1"/>
          </p:nvSpPr>
          <p:spPr>
            <a:xfrm>
              <a:off x="6012160" y="2308"/>
              <a:ext cx="3131840" cy="26064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 userDrawn="1"/>
        </p:nvGrpSpPr>
        <p:grpSpPr>
          <a:xfrm rot="5400000">
            <a:off x="5583522" y="3297522"/>
            <a:ext cx="6858000" cy="262956"/>
            <a:chOff x="0" y="0"/>
            <a:chExt cx="9144000" cy="262956"/>
          </a:xfrm>
        </p:grpSpPr>
        <p:sp>
          <p:nvSpPr>
            <p:cNvPr id="13" name="Прямоугольник 12"/>
            <p:cNvSpPr/>
            <p:nvPr userDrawn="1"/>
          </p:nvSpPr>
          <p:spPr>
            <a:xfrm>
              <a:off x="0" y="0"/>
              <a:ext cx="3131840" cy="26064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 userDrawn="1"/>
          </p:nvSpPr>
          <p:spPr>
            <a:xfrm>
              <a:off x="3131840" y="88"/>
              <a:ext cx="2881416" cy="260648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 userDrawn="1"/>
          </p:nvSpPr>
          <p:spPr>
            <a:xfrm>
              <a:off x="6012160" y="2308"/>
              <a:ext cx="3131840" cy="26064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TextBox 15"/>
          <p:cNvSpPr txBox="1"/>
          <p:nvPr userDrawn="1"/>
        </p:nvSpPr>
        <p:spPr>
          <a:xfrm>
            <a:off x="9830" y="6642556"/>
            <a:ext cx="5341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accent3">
                    <a:lumMod val="50000"/>
                  </a:schemeClr>
                </a:solidFill>
              </a:rPr>
              <a:t>@Linda</a:t>
            </a:r>
            <a:endParaRPr lang="ru-RU" sz="8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Группа 7"/>
          <p:cNvGrpSpPr/>
          <p:nvPr userDrawn="1"/>
        </p:nvGrpSpPr>
        <p:grpSpPr>
          <a:xfrm rot="5400000">
            <a:off x="-2807206" y="3332830"/>
            <a:ext cx="6858000" cy="262956"/>
            <a:chOff x="0" y="0"/>
            <a:chExt cx="9144000" cy="262956"/>
          </a:xfrm>
        </p:grpSpPr>
        <p:sp>
          <p:nvSpPr>
            <p:cNvPr id="9" name="Прямоугольник 8"/>
            <p:cNvSpPr/>
            <p:nvPr userDrawn="1"/>
          </p:nvSpPr>
          <p:spPr>
            <a:xfrm>
              <a:off x="0" y="0"/>
              <a:ext cx="3131840" cy="26064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 userDrawn="1"/>
          </p:nvSpPr>
          <p:spPr>
            <a:xfrm>
              <a:off x="3131840" y="88"/>
              <a:ext cx="2881416" cy="260648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 userDrawn="1"/>
          </p:nvSpPr>
          <p:spPr>
            <a:xfrm>
              <a:off x="6012160" y="2308"/>
              <a:ext cx="3131840" cy="26064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 userDrawn="1"/>
        </p:nvGrpSpPr>
        <p:grpSpPr>
          <a:xfrm rot="5400000">
            <a:off x="5583522" y="3297522"/>
            <a:ext cx="6858000" cy="262956"/>
            <a:chOff x="0" y="0"/>
            <a:chExt cx="9144000" cy="262956"/>
          </a:xfrm>
        </p:grpSpPr>
        <p:sp>
          <p:nvSpPr>
            <p:cNvPr id="13" name="Прямоугольник 12"/>
            <p:cNvSpPr/>
            <p:nvPr userDrawn="1"/>
          </p:nvSpPr>
          <p:spPr>
            <a:xfrm>
              <a:off x="0" y="0"/>
              <a:ext cx="3131840" cy="26064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 userDrawn="1"/>
          </p:nvSpPr>
          <p:spPr>
            <a:xfrm>
              <a:off x="3131840" y="88"/>
              <a:ext cx="2881416" cy="260648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 userDrawn="1"/>
          </p:nvSpPr>
          <p:spPr>
            <a:xfrm>
              <a:off x="6012160" y="2308"/>
              <a:ext cx="3131840" cy="26064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TextBox 15"/>
          <p:cNvSpPr txBox="1"/>
          <p:nvPr userDrawn="1"/>
        </p:nvSpPr>
        <p:spPr>
          <a:xfrm>
            <a:off x="9830" y="6642556"/>
            <a:ext cx="5341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accent3">
                    <a:lumMod val="50000"/>
                  </a:schemeClr>
                </a:solidFill>
              </a:rPr>
              <a:t>@Linda</a:t>
            </a:r>
            <a:endParaRPr lang="ru-RU" sz="8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17" name="Группа 16"/>
          <p:cNvGrpSpPr/>
          <p:nvPr userDrawn="1"/>
        </p:nvGrpSpPr>
        <p:grpSpPr>
          <a:xfrm>
            <a:off x="81794" y="634222"/>
            <a:ext cx="1080000" cy="1080000"/>
            <a:chOff x="6000761" y="1785926"/>
            <a:chExt cx="3000395" cy="2857520"/>
          </a:xfrm>
          <a:solidFill>
            <a:srgbClr val="FF0000"/>
          </a:solidFill>
        </p:grpSpPr>
        <p:sp>
          <p:nvSpPr>
            <p:cNvPr id="18" name="Овал 17"/>
            <p:cNvSpPr/>
            <p:nvPr/>
          </p:nvSpPr>
          <p:spPr>
            <a:xfrm>
              <a:off x="7286644" y="3418795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7286644" y="1785926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 rot="19203124">
              <a:off x="7894386" y="3232001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 rot="2676520">
              <a:off x="7921349" y="1986131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 rot="16200000">
              <a:off x="8154105" y="2571744"/>
              <a:ext cx="408217" cy="12858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 rot="2396876" flipH="1">
              <a:off x="6669734" y="3232001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 rot="18923480" flipH="1">
              <a:off x="6654786" y="1974346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 rot="16200000">
              <a:off x="6439594" y="2571744"/>
              <a:ext cx="408217" cy="12858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7164178" y="2952261"/>
              <a:ext cx="612326" cy="524851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/>
          <p:cNvGrpSpPr/>
          <p:nvPr userDrawn="1"/>
        </p:nvGrpSpPr>
        <p:grpSpPr>
          <a:xfrm>
            <a:off x="81406" y="5125703"/>
            <a:ext cx="1080000" cy="1080000"/>
            <a:chOff x="6000761" y="1785926"/>
            <a:chExt cx="3000395" cy="2857520"/>
          </a:xfrm>
          <a:solidFill>
            <a:srgbClr val="FF0000"/>
          </a:solidFill>
        </p:grpSpPr>
        <p:sp>
          <p:nvSpPr>
            <p:cNvPr id="28" name="Овал 27"/>
            <p:cNvSpPr/>
            <p:nvPr/>
          </p:nvSpPr>
          <p:spPr>
            <a:xfrm>
              <a:off x="7286644" y="3418795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7286644" y="1785926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 rot="19203124">
              <a:off x="7894386" y="3232001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 rot="2676520">
              <a:off x="7921349" y="1986131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 rot="16200000">
              <a:off x="8154105" y="2571744"/>
              <a:ext cx="408217" cy="12858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 rot="2396876" flipH="1">
              <a:off x="6669734" y="3232001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 rot="18923480" flipH="1">
              <a:off x="6654786" y="1974346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 rot="16200000">
              <a:off x="6439594" y="2571744"/>
              <a:ext cx="408217" cy="12858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7164178" y="2952261"/>
              <a:ext cx="612326" cy="524851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7" name="Группа 56"/>
          <p:cNvGrpSpPr/>
          <p:nvPr userDrawn="1"/>
        </p:nvGrpSpPr>
        <p:grpSpPr>
          <a:xfrm>
            <a:off x="82182" y="2881619"/>
            <a:ext cx="1080000" cy="1080000"/>
            <a:chOff x="6000761" y="1785926"/>
            <a:chExt cx="3000395" cy="2857520"/>
          </a:xfrm>
          <a:solidFill>
            <a:srgbClr val="FF0000"/>
          </a:solidFill>
        </p:grpSpPr>
        <p:sp>
          <p:nvSpPr>
            <p:cNvPr id="58" name="Овал 57"/>
            <p:cNvSpPr/>
            <p:nvPr/>
          </p:nvSpPr>
          <p:spPr>
            <a:xfrm>
              <a:off x="7286644" y="3418795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7286644" y="1785926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 rot="19203124">
              <a:off x="7894386" y="3232001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60"/>
            <p:cNvSpPr/>
            <p:nvPr/>
          </p:nvSpPr>
          <p:spPr>
            <a:xfrm rot="2676520">
              <a:off x="7921349" y="1986131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 rot="16200000">
              <a:off x="8154105" y="2571744"/>
              <a:ext cx="408217" cy="12858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Овал 62"/>
            <p:cNvSpPr/>
            <p:nvPr/>
          </p:nvSpPr>
          <p:spPr>
            <a:xfrm rot="2396876" flipH="1">
              <a:off x="6669734" y="3232001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Овал 63"/>
            <p:cNvSpPr/>
            <p:nvPr/>
          </p:nvSpPr>
          <p:spPr>
            <a:xfrm rot="18923480" flipH="1">
              <a:off x="6654786" y="1974346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Овал 64"/>
            <p:cNvSpPr/>
            <p:nvPr/>
          </p:nvSpPr>
          <p:spPr>
            <a:xfrm rot="16200000">
              <a:off x="6439594" y="2571744"/>
              <a:ext cx="408217" cy="12858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Овал 65"/>
            <p:cNvSpPr/>
            <p:nvPr/>
          </p:nvSpPr>
          <p:spPr>
            <a:xfrm>
              <a:off x="7164178" y="2952261"/>
              <a:ext cx="612326" cy="524851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964241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Группа 6"/>
          <p:cNvGrpSpPr/>
          <p:nvPr userDrawn="1"/>
        </p:nvGrpSpPr>
        <p:grpSpPr>
          <a:xfrm rot="5400000">
            <a:off x="-3299830" y="3297522"/>
            <a:ext cx="6858000" cy="262956"/>
            <a:chOff x="0" y="0"/>
            <a:chExt cx="9144000" cy="262956"/>
          </a:xfrm>
        </p:grpSpPr>
        <p:sp>
          <p:nvSpPr>
            <p:cNvPr id="8" name="Прямоугольник 7"/>
            <p:cNvSpPr/>
            <p:nvPr userDrawn="1"/>
          </p:nvSpPr>
          <p:spPr>
            <a:xfrm>
              <a:off x="0" y="0"/>
              <a:ext cx="3131840" cy="26064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 userDrawn="1"/>
          </p:nvSpPr>
          <p:spPr>
            <a:xfrm>
              <a:off x="3131840" y="88"/>
              <a:ext cx="2881416" cy="260648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 userDrawn="1"/>
          </p:nvSpPr>
          <p:spPr>
            <a:xfrm>
              <a:off x="6012160" y="2308"/>
              <a:ext cx="3131840" cy="26064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 userDrawn="1"/>
        </p:nvGrpSpPr>
        <p:grpSpPr>
          <a:xfrm>
            <a:off x="1096" y="6605677"/>
            <a:ext cx="9144000" cy="262956"/>
            <a:chOff x="0" y="0"/>
            <a:chExt cx="9144000" cy="262956"/>
          </a:xfrm>
        </p:grpSpPr>
        <p:sp>
          <p:nvSpPr>
            <p:cNvPr id="12" name="Прямоугольник 11"/>
            <p:cNvSpPr/>
            <p:nvPr userDrawn="1"/>
          </p:nvSpPr>
          <p:spPr>
            <a:xfrm>
              <a:off x="0" y="0"/>
              <a:ext cx="3131840" cy="26064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 userDrawn="1"/>
          </p:nvSpPr>
          <p:spPr>
            <a:xfrm>
              <a:off x="3131840" y="88"/>
              <a:ext cx="2881416" cy="260648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 userDrawn="1"/>
          </p:nvSpPr>
          <p:spPr>
            <a:xfrm>
              <a:off x="6012160" y="2308"/>
              <a:ext cx="3131840" cy="26064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TextBox 14"/>
          <p:cNvSpPr txBox="1"/>
          <p:nvPr userDrawn="1"/>
        </p:nvSpPr>
        <p:spPr>
          <a:xfrm>
            <a:off x="9830" y="6642556"/>
            <a:ext cx="5341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accent3"/>
                </a:solidFill>
              </a:rPr>
              <a:t>@Linda</a:t>
            </a:r>
            <a:endParaRPr lang="ru-RU" sz="8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Группа 6"/>
          <p:cNvGrpSpPr/>
          <p:nvPr userDrawn="1"/>
        </p:nvGrpSpPr>
        <p:grpSpPr>
          <a:xfrm rot="5400000">
            <a:off x="-3299830" y="3297522"/>
            <a:ext cx="6858000" cy="262956"/>
            <a:chOff x="0" y="0"/>
            <a:chExt cx="9144000" cy="262956"/>
          </a:xfrm>
        </p:grpSpPr>
        <p:sp>
          <p:nvSpPr>
            <p:cNvPr id="8" name="Прямоугольник 7"/>
            <p:cNvSpPr/>
            <p:nvPr userDrawn="1"/>
          </p:nvSpPr>
          <p:spPr>
            <a:xfrm>
              <a:off x="0" y="0"/>
              <a:ext cx="3131840" cy="26064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 userDrawn="1"/>
          </p:nvSpPr>
          <p:spPr>
            <a:xfrm>
              <a:off x="3131840" y="88"/>
              <a:ext cx="2881416" cy="260648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 userDrawn="1"/>
          </p:nvSpPr>
          <p:spPr>
            <a:xfrm>
              <a:off x="6012160" y="2308"/>
              <a:ext cx="3131840" cy="26064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 userDrawn="1"/>
        </p:nvGrpSpPr>
        <p:grpSpPr>
          <a:xfrm>
            <a:off x="1096" y="6605677"/>
            <a:ext cx="9144000" cy="262956"/>
            <a:chOff x="0" y="0"/>
            <a:chExt cx="9144000" cy="262956"/>
          </a:xfrm>
        </p:grpSpPr>
        <p:sp>
          <p:nvSpPr>
            <p:cNvPr id="12" name="Прямоугольник 11"/>
            <p:cNvSpPr/>
            <p:nvPr userDrawn="1"/>
          </p:nvSpPr>
          <p:spPr>
            <a:xfrm>
              <a:off x="0" y="0"/>
              <a:ext cx="3131840" cy="26064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 userDrawn="1"/>
          </p:nvSpPr>
          <p:spPr>
            <a:xfrm>
              <a:off x="3131840" y="88"/>
              <a:ext cx="2881416" cy="260648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 userDrawn="1"/>
          </p:nvSpPr>
          <p:spPr>
            <a:xfrm>
              <a:off x="6012160" y="2308"/>
              <a:ext cx="3131840" cy="26064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TextBox 14"/>
          <p:cNvSpPr txBox="1"/>
          <p:nvPr userDrawn="1"/>
        </p:nvSpPr>
        <p:spPr>
          <a:xfrm>
            <a:off x="9830" y="6642556"/>
            <a:ext cx="5341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accent3"/>
                </a:solidFill>
              </a:rPr>
              <a:t>@Linda</a:t>
            </a:r>
            <a:endParaRPr lang="ru-RU" sz="800" dirty="0">
              <a:solidFill>
                <a:schemeClr val="accent3"/>
              </a:solidFill>
            </a:endParaRPr>
          </a:p>
        </p:txBody>
      </p:sp>
      <p:grpSp>
        <p:nvGrpSpPr>
          <p:cNvPr id="16" name="Группа 15"/>
          <p:cNvGrpSpPr/>
          <p:nvPr userDrawn="1"/>
        </p:nvGrpSpPr>
        <p:grpSpPr>
          <a:xfrm>
            <a:off x="7973797" y="94440"/>
            <a:ext cx="1080000" cy="1080000"/>
            <a:chOff x="6000761" y="1785926"/>
            <a:chExt cx="3000395" cy="2857520"/>
          </a:xfrm>
          <a:solidFill>
            <a:srgbClr val="FF0000"/>
          </a:solidFill>
        </p:grpSpPr>
        <p:sp>
          <p:nvSpPr>
            <p:cNvPr id="17" name="Овал 16"/>
            <p:cNvSpPr/>
            <p:nvPr/>
          </p:nvSpPr>
          <p:spPr>
            <a:xfrm>
              <a:off x="7286644" y="3418795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7286644" y="1785926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 rot="19203124">
              <a:off x="7894386" y="3232001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 rot="2676520">
              <a:off x="7921349" y="1986131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 rot="16200000">
              <a:off x="8154105" y="2571744"/>
              <a:ext cx="408217" cy="12858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 rot="2396876" flipH="1">
              <a:off x="6669734" y="3232001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 rot="18923480" flipH="1">
              <a:off x="6654786" y="1974346"/>
              <a:ext cx="428628" cy="1224651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 rot="16200000">
              <a:off x="6439594" y="2571744"/>
              <a:ext cx="408217" cy="128588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7164178" y="2952261"/>
              <a:ext cx="612326" cy="524851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064197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9830" y="6642556"/>
            <a:ext cx="5341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accent3">
                    <a:lumMod val="50000"/>
                  </a:schemeClr>
                </a:solidFill>
              </a:rPr>
              <a:t>@Linda</a:t>
            </a:r>
            <a:endParaRPr lang="ru-RU" sz="8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61" r:id="rId5"/>
    <p:sldLayoutId id="2147483651" r:id="rId6"/>
    <p:sldLayoutId id="214748366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3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772400" cy="2160240"/>
          </a:xfrm>
        </p:spPr>
        <p:txBody>
          <a:bodyPr>
            <a:noAutofit/>
          </a:bodyPr>
          <a:lstStyle/>
          <a:p>
            <a:r>
              <a:rPr lang="ru-RU" sz="6000" dirty="0" smtClean="0"/>
              <a:t>Детская дума 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5013176"/>
            <a:ext cx="5760640" cy="175260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</a:rPr>
              <a:t>Старший воспитатель 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МДОБУ «Детский сад №6»</a:t>
            </a:r>
          </a:p>
          <a:p>
            <a:r>
              <a:rPr lang="ru-RU" sz="1800" b="1" dirty="0" err="1" smtClean="0">
                <a:solidFill>
                  <a:schemeClr val="tx1"/>
                </a:solidFill>
              </a:rPr>
              <a:t>Курсакова</a:t>
            </a:r>
            <a:r>
              <a:rPr lang="ru-RU" sz="1800" b="1" dirty="0" smtClean="0">
                <a:solidFill>
                  <a:schemeClr val="tx1"/>
                </a:solidFill>
              </a:rPr>
              <a:t> Анна Анатольевна</a:t>
            </a:r>
          </a:p>
          <a:p>
            <a:r>
              <a:rPr lang="ru-RU" sz="1800" b="1" dirty="0">
                <a:solidFill>
                  <a:schemeClr val="tx1"/>
                </a:solidFill>
              </a:rPr>
              <a:t>г</a:t>
            </a:r>
            <a:r>
              <a:rPr lang="ru-RU" sz="1800" b="1" dirty="0" smtClean="0">
                <a:solidFill>
                  <a:schemeClr val="tx1"/>
                </a:solidFill>
              </a:rPr>
              <a:t>. Бузулук 2018 г.</a:t>
            </a:r>
            <a:endParaRPr lang="ru-RU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17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>Детская </a:t>
            </a:r>
            <a:r>
              <a:rPr lang="ru-RU" sz="2700" dirty="0"/>
              <a:t>дума –форма социализации, организации совместной деятельности старших дошкольников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64161"/>
            <a:ext cx="8136904" cy="4141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74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Цель детской думы: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Сформировать у детей  коммуникативную культуру, умения и навыки для успешного взаимодействия с другими людьми.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1530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3" y="836712"/>
            <a:ext cx="7595120" cy="4932263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*Формирует </a:t>
            </a:r>
            <a:r>
              <a:rPr lang="ru-RU" sz="2000" dirty="0"/>
              <a:t>у детей умение регулировать свое поведение в соответствии с социальными нормами и правилами. </a:t>
            </a:r>
            <a:br>
              <a:rPr lang="ru-RU" sz="2000" dirty="0"/>
            </a:br>
            <a:r>
              <a:rPr lang="ru-RU" sz="2000" dirty="0" smtClean="0"/>
              <a:t>*Поддерживает </a:t>
            </a:r>
            <a:r>
              <a:rPr lang="ru-RU" sz="2000" dirty="0"/>
              <a:t>детскую инициативу, создает условия для принятия решений детьми по организации жизни в детском сообществе. </a:t>
            </a:r>
            <a:br>
              <a:rPr lang="ru-RU" sz="2000" dirty="0"/>
            </a:br>
            <a:r>
              <a:rPr lang="ru-RU" sz="2000" dirty="0" smtClean="0"/>
              <a:t>*Формирует </a:t>
            </a:r>
            <a:r>
              <a:rPr lang="ru-RU" sz="2000" dirty="0"/>
              <a:t>умения адекватно выражать свои чувства, сопереживать и помогать другим детям.</a:t>
            </a:r>
            <a:br>
              <a:rPr lang="ru-RU" sz="2000" dirty="0"/>
            </a:br>
            <a:r>
              <a:rPr lang="ru-RU" sz="2000" dirty="0" smtClean="0"/>
              <a:t>*Формирует </a:t>
            </a:r>
            <a:r>
              <a:rPr lang="ru-RU" sz="2000" dirty="0"/>
              <a:t>уважительное отношение к мнению, убеждениям и особенностям других детей.</a:t>
            </a:r>
            <a:br>
              <a:rPr lang="ru-RU" sz="2000" dirty="0"/>
            </a:br>
            <a:r>
              <a:rPr lang="ru-RU" sz="2000" dirty="0" smtClean="0"/>
              <a:t>*Учит </a:t>
            </a:r>
            <a:r>
              <a:rPr lang="ru-RU" sz="2000" dirty="0"/>
              <a:t>преодолевать сложные ситуации, которые возникают в процессе совместной деятельности с другими детьми, и разрешать конфликты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16633"/>
            <a:ext cx="7772400" cy="72007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Задачи Детской думы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18396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Как работает Детская дума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330824" cy="4525963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Дети и педагог собираются на заседание Детской думы, чтобы обсудить актуальные для их группы вопросы и принять по ним решение. Принятые решения воспитатель переносит в детский коллектив и периодически напоминает детям о том, что их необходимо соблюдать. 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Предмет обсуждений на заседаниях Детской думы – сложившиеся отношения и ситуации в группе, социальные нормы и правила, которые дети считают важными и которыми они будут регламентировать свою самостоятельную деятельность и регулировать взаимоотношения в группе. Заседания Детской думы проходят еженедельно.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180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Правила Детской думы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flipH="1">
            <a:off x="6660232" y="2060848"/>
            <a:ext cx="576064" cy="4065315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84784"/>
            <a:ext cx="6336704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371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1"/>
          <p:cNvGrpSpPr>
            <a:grpSpLocks/>
          </p:cNvGrpSpPr>
          <p:nvPr/>
        </p:nvGrpSpPr>
        <p:grpSpPr bwMode="auto">
          <a:xfrm>
            <a:off x="1727102" y="2347384"/>
            <a:ext cx="5760640" cy="3378685"/>
            <a:chOff x="607288" y="-815361"/>
            <a:chExt cx="7925152" cy="487044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5324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66078" y="3478317"/>
              <a:ext cx="1272831" cy="576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  <a:latin typeface="Comic Sans MS" pitchFamily="66" charset="0"/>
                  <a:cs typeface="Arial" charset="0"/>
                </a:rPr>
                <a:t> </a:t>
              </a:r>
              <a:r>
                <a:rPr lang="en-US" sz="2000" dirty="0" smtClean="0">
                  <a:solidFill>
                    <a:schemeClr val="accent3">
                      <a:lumMod val="50000"/>
                    </a:schemeClr>
                  </a:solidFill>
                  <a:latin typeface="Comic Sans MS" pitchFamily="66" charset="0"/>
                  <a:cs typeface="Arial" charset="0"/>
                </a:rPr>
                <a:t> </a:t>
              </a: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  <a:latin typeface="Comic Sans MS" pitchFamily="66" charset="0"/>
                  <a:cs typeface="Arial" charset="0"/>
                </a:rPr>
                <a:t> </a:t>
              </a:r>
              <a:endParaRPr lang="ru-RU" sz="2000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187624" y="569105"/>
            <a:ext cx="727280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Этапы заседания детской думы</a:t>
            </a:r>
          </a:p>
          <a:p>
            <a:pPr algn="ctr"/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pPr marL="342900" indent="-342900" algn="just">
              <a:buAutoNum type="arabicPeriod"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Приветствие</a:t>
            </a:r>
          </a:p>
          <a:p>
            <a:pPr marL="342900" indent="-342900" algn="just">
              <a:buAutoNum type="arabicPeriod"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Озвучивание проблемной ситуации</a:t>
            </a:r>
          </a:p>
          <a:p>
            <a:pPr marL="342900" indent="-342900" algn="just">
              <a:buAutoNum type="arabicPeriod"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Обсуждение проблемной ситуации</a:t>
            </a:r>
          </a:p>
          <a:p>
            <a:pPr marL="342900" indent="-342900" algn="just">
              <a:buAutoNum type="arabicPeriod"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Принятие решения</a:t>
            </a:r>
          </a:p>
          <a:p>
            <a:pPr algn="ctr"/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284984"/>
            <a:ext cx="3312368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3284984"/>
            <a:ext cx="3275782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363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5" y="2708920"/>
            <a:ext cx="7739137" cy="3060055"/>
          </a:xfrm>
        </p:spPr>
        <p:txBody>
          <a:bodyPr>
            <a:noAutofit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Детская </a:t>
            </a:r>
            <a:r>
              <a:rPr lang="ru-RU" sz="1800" dirty="0"/>
              <a:t>дума формирует ответственную и активную социальную позицию старших дошкольников, создает условия для участия детей в принятии решений, которые затрагивают их интересы.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7888"/>
            <a:ext cx="7988424" cy="370914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19" y="188640"/>
            <a:ext cx="8064896" cy="3925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558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307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окина Л. П. Шаблон презентации Геоментрические фантазии-1">
  <a:themeElements>
    <a:clrScheme name="Другая 82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6128"/>
      </a:hlink>
      <a:folHlink>
        <a:srgbClr val="4F6128"/>
      </a:folHlink>
    </a:clrScheme>
    <a:fontScheme name="Другая 2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презентации Геоментрические фантазии-1</Template>
  <TotalTime>114</TotalTime>
  <Words>69</Words>
  <Application>Microsoft Office PowerPoint</Application>
  <PresentationFormat>Экран (4:3)</PresentationFormat>
  <Paragraphs>22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Comic Sans MS</vt:lpstr>
      <vt:lpstr>Фокина Л. П. Шаблон презентации Геоментрические фантазии-1</vt:lpstr>
      <vt:lpstr>Детская дума </vt:lpstr>
      <vt:lpstr>  Детская дума –форма социализации, организации совместной деятельности старших дошкольников </vt:lpstr>
      <vt:lpstr>Цель детской думы:</vt:lpstr>
      <vt:lpstr>  *Формирует у детей умение регулировать свое поведение в соответствии с социальными нормами и правилами.  *Поддерживает детскую инициативу, создает условия для принятия решений детьми по организации жизни в детском сообществе.  *Формирует умения адекватно выражать свои чувства, сопереживать и помогать другим детям. *Формирует уважительное отношение к мнению, убеждениям и особенностям других детей. *Учит преодолевать сложные ситуации, которые возникают в процессе совместной деятельности с другими детьми, и разрешать конфликты </vt:lpstr>
      <vt:lpstr>Как работает Детская дума </vt:lpstr>
      <vt:lpstr>Правила Детской думы</vt:lpstr>
      <vt:lpstr>Презентация PowerPoint</vt:lpstr>
      <vt:lpstr>      Детская дума формирует ответственную и активную социальную позицию старших дошкольников, создает условия для участия детей в принятии решений, которые затрагивают их интересы.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Детская дума </dc:title>
  <dc:creator>Пользовастель</dc:creator>
  <cp:keywords>Шаблон презентации</cp:keywords>
  <cp:lastModifiedBy>Пользовастель</cp:lastModifiedBy>
  <cp:revision>14</cp:revision>
  <dcterms:created xsi:type="dcterms:W3CDTF">2018-12-10T05:30:47Z</dcterms:created>
  <dcterms:modified xsi:type="dcterms:W3CDTF">2018-12-18T04:10:43Z</dcterms:modified>
</cp:coreProperties>
</file>